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68" r:id="rId4"/>
    <p:sldId id="262" r:id="rId5"/>
    <p:sldId id="271" r:id="rId6"/>
    <p:sldId id="265" r:id="rId7"/>
    <p:sldId id="267" r:id="rId8"/>
    <p:sldId id="258" r:id="rId9"/>
    <p:sldId id="260" r:id="rId10"/>
    <p:sldId id="273" r:id="rId11"/>
    <p:sldId id="274" r:id="rId12"/>
    <p:sldId id="261" r:id="rId13"/>
    <p:sldId id="276" r:id="rId14"/>
    <p:sldId id="263" r:id="rId15"/>
    <p:sldId id="277" r:id="rId16"/>
    <p:sldId id="266" r:id="rId17"/>
    <p:sldId id="27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97" d="100"/>
          <a:sy n="97" d="100"/>
        </p:scale>
        <p:origin x="114" y="12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Picture 7" descr="Rapucation_diap2.png"/>
          <p:cNvPicPr>
            <a:picLocks noChangeAspect="1"/>
          </p:cNvPicPr>
          <p:nvPr/>
        </p:nvPicPr>
        <p:blipFill>
          <a:blip r:embed="rId2"/>
          <a:srcRect/>
          <a:stretch>
            <a:fillRect/>
          </a:stretch>
        </p:blipFill>
        <p:spPr bwMode="auto">
          <a:xfrm>
            <a:off x="3733800" y="1066800"/>
            <a:ext cx="1600200" cy="1477963"/>
          </a:xfrm>
          <a:prstGeom prst="rect">
            <a:avLst/>
          </a:prstGeom>
          <a:noFill/>
          <a:ln w="9525">
            <a:noFill/>
            <a:miter lim="800000"/>
            <a:headEnd/>
            <a:tailEnd/>
          </a:ln>
        </p:spPr>
      </p:pic>
      <p:sp>
        <p:nvSpPr>
          <p:cNvPr id="2" name="Title 1"/>
          <p:cNvSpPr>
            <a:spLocks noGrp="1"/>
          </p:cNvSpPr>
          <p:nvPr>
            <p:ph type="ctrTitle"/>
          </p:nvPr>
        </p:nvSpPr>
        <p:spPr>
          <a:xfrm>
            <a:off x="685800" y="3379787"/>
            <a:ext cx="7772400" cy="963613"/>
          </a:xfrm>
        </p:spPr>
        <p:txBody>
          <a:bodyPr>
            <a:normAutofit/>
          </a:bodyPr>
          <a:lstStyle>
            <a:lvl1pPr>
              <a:defRPr sz="3600"/>
            </a:lvl1pPr>
          </a:lstStyle>
          <a:p>
            <a:r>
              <a:rPr lang="nl-NL"/>
              <a:t>Klik om de stijl te bewerken</a:t>
            </a:r>
            <a:endParaRPr lang="en-US" dirty="0"/>
          </a:p>
        </p:txBody>
      </p:sp>
      <p:sp>
        <p:nvSpPr>
          <p:cNvPr id="3" name="Subtitle 2"/>
          <p:cNvSpPr>
            <a:spLocks noGrp="1"/>
          </p:cNvSpPr>
          <p:nvPr>
            <p:ph type="subTitle" idx="1"/>
          </p:nvPr>
        </p:nvSpPr>
        <p:spPr>
          <a:xfrm>
            <a:off x="1371600" y="4603750"/>
            <a:ext cx="6400800" cy="1752600"/>
          </a:xfrm>
        </p:spPr>
        <p:txBody>
          <a:bodyPr>
            <a:normAutofit/>
          </a:bodyPr>
          <a:lstStyle>
            <a:lvl1pPr marL="0" indent="0" algn="ctr">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dirty="0"/>
          </a:p>
        </p:txBody>
      </p:sp>
      <p:sp>
        <p:nvSpPr>
          <p:cNvPr id="5" name="Date Placeholder 3"/>
          <p:cNvSpPr>
            <a:spLocks noGrp="1"/>
          </p:cNvSpPr>
          <p:nvPr>
            <p:ph type="dt" sz="half" idx="10"/>
          </p:nvPr>
        </p:nvSpPr>
        <p:spPr/>
        <p:txBody>
          <a:bodyPr/>
          <a:lstStyle>
            <a:lvl1pPr>
              <a:defRPr smtClean="0">
                <a:solidFill>
                  <a:schemeClr val="tx1"/>
                </a:solidFill>
              </a:defRPr>
            </a:lvl1pPr>
          </a:lstStyle>
          <a:p>
            <a:fld id="{EED6E23B-4757-674E-81E7-E9F256153DF9}" type="datetimeFigureOut">
              <a:rPr lang="en-US" smtClean="0"/>
              <a:pPr/>
              <a:t>7/10/2023</a:t>
            </a:fld>
            <a:endParaRPr lang="en-US"/>
          </a:p>
        </p:txBody>
      </p:sp>
      <p:sp>
        <p:nvSpPr>
          <p:cNvPr id="6" name="Footer Placeholder 4"/>
          <p:cNvSpPr>
            <a:spLocks noGrp="1"/>
          </p:cNvSpPr>
          <p:nvPr>
            <p:ph type="ftr" sz="quarter" idx="11"/>
          </p:nvPr>
        </p:nvSpPr>
        <p:spPr/>
        <p:txBody>
          <a:bodyPr/>
          <a:lstStyle>
            <a:lvl1pPr>
              <a:defRPr smtClean="0">
                <a:solidFill>
                  <a:schemeClr val="tx1"/>
                </a:solidFill>
              </a:defRPr>
            </a:lvl1pPr>
          </a:lstStyle>
          <a:p>
            <a:endParaRPr lang="en-US"/>
          </a:p>
        </p:txBody>
      </p:sp>
      <p:sp>
        <p:nvSpPr>
          <p:cNvPr id="7" name="Slide Number Placeholder 5"/>
          <p:cNvSpPr>
            <a:spLocks noGrp="1"/>
          </p:cNvSpPr>
          <p:nvPr>
            <p:ph type="sldNum" sz="quarter" idx="12"/>
          </p:nvPr>
        </p:nvSpPr>
        <p:spPr/>
        <p:txBody>
          <a:bodyPr/>
          <a:lstStyle>
            <a:lvl1pPr>
              <a:defRPr smtClean="0"/>
            </a:lvl1pPr>
          </a:lstStyle>
          <a:p>
            <a:fld id="{93BAB901-2A56-6F44-95E6-A04CB9AF3AD0}"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Picture 7" descr="Rapucation_diap2.png"/>
          <p:cNvPicPr>
            <a:picLocks noChangeAspect="1"/>
          </p:cNvPicPr>
          <p:nvPr/>
        </p:nvPicPr>
        <p:blipFill>
          <a:blip r:embed="rId2"/>
          <a:srcRect/>
          <a:stretch>
            <a:fillRect/>
          </a:stretch>
        </p:blipFill>
        <p:spPr bwMode="auto">
          <a:xfrm>
            <a:off x="457200" y="228600"/>
            <a:ext cx="1236663" cy="1143000"/>
          </a:xfrm>
          <a:prstGeom prst="rect">
            <a:avLst/>
          </a:prstGeom>
          <a:noFill/>
          <a:ln w="9525">
            <a:noFill/>
            <a:miter lim="800000"/>
            <a:headEnd/>
            <a:tailEnd/>
          </a:ln>
        </p:spPr>
      </p:pic>
      <p:sp>
        <p:nvSpPr>
          <p:cNvPr id="2" name="Title 1"/>
          <p:cNvSpPr>
            <a:spLocks noGrp="1"/>
          </p:cNvSpPr>
          <p:nvPr>
            <p:ph type="title"/>
          </p:nvPr>
        </p:nvSpPr>
        <p:spPr>
          <a:xfrm>
            <a:off x="2133600" y="457200"/>
            <a:ext cx="6553200" cy="914400"/>
          </a:xfrm>
        </p:spPr>
        <p:txBody>
          <a:bodyPr/>
          <a:lstStyle>
            <a:lvl1pPr algn="l">
              <a:defRPr/>
            </a:lvl1pPr>
          </a:lstStyle>
          <a:p>
            <a:r>
              <a:rPr lang="nl-NL"/>
              <a:t>Klik om de stijl te bewerken</a:t>
            </a:r>
            <a:endParaRPr lang="en-US" dirty="0"/>
          </a:p>
        </p:txBody>
      </p:sp>
      <p:sp>
        <p:nvSpPr>
          <p:cNvPr id="3" name="Content Placeholder 2"/>
          <p:cNvSpPr>
            <a:spLocks noGrp="1"/>
          </p:cNvSpPr>
          <p:nvPr>
            <p:ph idx="1"/>
          </p:nvPr>
        </p:nvSpPr>
        <p:spPr/>
        <p:txBody>
          <a:bodyPr/>
          <a:lstStyle>
            <a:lvl1pPr>
              <a:defRPr>
                <a:latin typeface="Calibri (Body)"/>
                <a:cs typeface="Calibri (Body)"/>
              </a:defRPr>
            </a:lvl1pPr>
            <a:lvl2pPr>
              <a:defRPr>
                <a:latin typeface="Calibri (Body)"/>
                <a:cs typeface="Calibri (Body)"/>
              </a:defRPr>
            </a:lvl2pPr>
            <a:lvl3pPr>
              <a:defRPr>
                <a:latin typeface="Calibri (Body)"/>
                <a:cs typeface="Calibri (Body)"/>
              </a:defRPr>
            </a:lvl3pPr>
            <a:lvl4pPr>
              <a:defRPr>
                <a:latin typeface="Calibri (Body)"/>
                <a:cs typeface="Calibri (Body)"/>
              </a:defRPr>
            </a:lvl4pPr>
            <a:lvl5pPr>
              <a:defRPr>
                <a:latin typeface="Calibri (Body)"/>
                <a:cs typeface="Calibri (Body)"/>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3"/>
          <p:cNvSpPr>
            <a:spLocks noGrp="1"/>
          </p:cNvSpPr>
          <p:nvPr>
            <p:ph type="dt" sz="half" idx="10"/>
          </p:nvPr>
        </p:nvSpPr>
        <p:spPr/>
        <p:txBody>
          <a:bodyPr/>
          <a:lstStyle>
            <a:lvl1pPr>
              <a:defRPr smtClean="0"/>
            </a:lvl1pPr>
          </a:lstStyle>
          <a:p>
            <a:fld id="{EED6E23B-4757-674E-81E7-E9F256153DF9}" type="datetimeFigureOut">
              <a:rPr lang="en-US" smtClean="0"/>
              <a:pPr/>
              <a:t>7/10/2023</a:t>
            </a:fld>
            <a:endParaRPr lang="en-US"/>
          </a:p>
        </p:txBody>
      </p:sp>
      <p:sp>
        <p:nvSpPr>
          <p:cNvPr id="6" name="Footer Placeholder 4"/>
          <p:cNvSpPr>
            <a:spLocks noGrp="1"/>
          </p:cNvSpPr>
          <p:nvPr>
            <p:ph type="ftr" sz="quarter" idx="11"/>
          </p:nvPr>
        </p:nvSpPr>
        <p:spPr/>
        <p:txBody>
          <a:bodyPr/>
          <a:lstStyle>
            <a:lvl1pPr>
              <a:defRPr smtClean="0"/>
            </a:lvl1pPr>
          </a:lstStyle>
          <a:p>
            <a:endParaRPr lang="en-US"/>
          </a:p>
        </p:txBody>
      </p:sp>
      <p:sp>
        <p:nvSpPr>
          <p:cNvPr id="7" name="Slide Number Placeholder 5"/>
          <p:cNvSpPr>
            <a:spLocks noGrp="1"/>
          </p:cNvSpPr>
          <p:nvPr>
            <p:ph type="sldNum" sz="quarter" idx="12"/>
          </p:nvPr>
        </p:nvSpPr>
        <p:spPr/>
        <p:txBody>
          <a:bodyPr/>
          <a:lstStyle>
            <a:lvl1pPr>
              <a:defRPr smtClean="0"/>
            </a:lvl1pPr>
          </a:lstStyle>
          <a:p>
            <a:fld id="{93BAB901-2A56-6F44-95E6-A04CB9AF3AD0}"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pic>
        <p:nvPicPr>
          <p:cNvPr id="5" name="Picture 7" descr="Rapucation_diap2.png"/>
          <p:cNvPicPr>
            <a:picLocks noChangeAspect="1"/>
          </p:cNvPicPr>
          <p:nvPr/>
        </p:nvPicPr>
        <p:blipFill>
          <a:blip r:embed="rId2"/>
          <a:srcRect/>
          <a:stretch>
            <a:fillRect/>
          </a:stretch>
        </p:blipFill>
        <p:spPr bwMode="auto">
          <a:xfrm>
            <a:off x="457200" y="228600"/>
            <a:ext cx="1236663" cy="114300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nl-NL"/>
              <a:t>Klik om de stijl te bewerken</a:t>
            </a:r>
            <a:endParaRPr lang="en-US" dirty="0"/>
          </a:p>
        </p:txBody>
      </p:sp>
      <p:sp>
        <p:nvSpPr>
          <p:cNvPr id="4" name="Content Placeholder 3"/>
          <p:cNvSpPr>
            <a:spLocks noGrp="1"/>
          </p:cNvSpPr>
          <p:nvPr>
            <p:ph sz="half" idx="2"/>
          </p:nvPr>
        </p:nvSpPr>
        <p:spPr>
          <a:xfrm>
            <a:off x="457200" y="1905000"/>
            <a:ext cx="4040188" cy="4419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4645025" y="1905000"/>
            <a:ext cx="4041775" cy="4419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lvl1pPr>
              <a:defRPr smtClean="0"/>
            </a:lvl1pPr>
          </a:lstStyle>
          <a:p>
            <a:fld id="{EED6E23B-4757-674E-81E7-E9F256153DF9}" type="datetimeFigureOut">
              <a:rPr lang="en-US" smtClean="0"/>
              <a:pPr/>
              <a:t>7/10/2023</a:t>
            </a:fld>
            <a:endParaRPr lang="en-US"/>
          </a:p>
        </p:txBody>
      </p:sp>
      <p:sp>
        <p:nvSpPr>
          <p:cNvPr id="8" name="Footer Placeholder 7"/>
          <p:cNvSpPr>
            <a:spLocks noGrp="1"/>
          </p:cNvSpPr>
          <p:nvPr>
            <p:ph type="ftr" sz="quarter" idx="11"/>
          </p:nvPr>
        </p:nvSpPr>
        <p:spPr/>
        <p:txBody>
          <a:bodyPr/>
          <a:lstStyle>
            <a:lvl1pPr>
              <a:defRPr smtClean="0"/>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93BAB901-2A56-6F44-95E6-A04CB9AF3AD0}"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7" name="Picture 7" descr="Rapucation_diap2.png"/>
          <p:cNvPicPr>
            <a:picLocks noChangeAspect="1"/>
          </p:cNvPicPr>
          <p:nvPr/>
        </p:nvPicPr>
        <p:blipFill>
          <a:blip r:embed="rId2"/>
          <a:srcRect/>
          <a:stretch>
            <a:fillRect/>
          </a:stretch>
        </p:blipFill>
        <p:spPr bwMode="auto">
          <a:xfrm>
            <a:off x="457200" y="228600"/>
            <a:ext cx="1236663" cy="1143000"/>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nl-NL"/>
              <a:t>Klik om de stijl te bewerken</a:t>
            </a:r>
            <a:endParaRPr lang="en-US" dirty="0"/>
          </a:p>
        </p:txBody>
      </p:sp>
      <p:sp>
        <p:nvSpPr>
          <p:cNvPr id="3" name="Text Placeholder 2"/>
          <p:cNvSpPr>
            <a:spLocks noGrp="1"/>
          </p:cNvSpPr>
          <p:nvPr>
            <p:ph type="body" idx="1"/>
          </p:nvPr>
        </p:nvSpPr>
        <p:spPr>
          <a:xfrm>
            <a:off x="457200" y="1905000"/>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895600"/>
            <a:ext cx="4040188" cy="3429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5025" y="1905000"/>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895600"/>
            <a:ext cx="4041775" cy="3429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6"/>
          <p:cNvSpPr>
            <a:spLocks noGrp="1"/>
          </p:cNvSpPr>
          <p:nvPr>
            <p:ph type="dt" sz="half" idx="10"/>
          </p:nvPr>
        </p:nvSpPr>
        <p:spPr/>
        <p:txBody>
          <a:bodyPr/>
          <a:lstStyle>
            <a:lvl1pPr>
              <a:defRPr smtClean="0"/>
            </a:lvl1pPr>
          </a:lstStyle>
          <a:p>
            <a:fld id="{EED6E23B-4757-674E-81E7-E9F256153DF9}" type="datetimeFigureOut">
              <a:rPr lang="en-US" smtClean="0"/>
              <a:pPr/>
              <a:t>7/10/2023</a:t>
            </a:fld>
            <a:endParaRPr lang="en-US"/>
          </a:p>
        </p:txBody>
      </p:sp>
      <p:sp>
        <p:nvSpPr>
          <p:cNvPr id="9" name="Footer Placeholder 7"/>
          <p:cNvSpPr>
            <a:spLocks noGrp="1"/>
          </p:cNvSpPr>
          <p:nvPr>
            <p:ph type="ftr" sz="quarter" idx="11"/>
          </p:nvPr>
        </p:nvSpPr>
        <p:spPr/>
        <p:txBody>
          <a:bodyPr/>
          <a:lstStyle>
            <a:lvl1pPr>
              <a:defRPr smtClean="0"/>
            </a:lvl1pPr>
          </a:lstStyle>
          <a:p>
            <a:endParaRPr lang="en-US"/>
          </a:p>
        </p:txBody>
      </p:sp>
      <p:sp>
        <p:nvSpPr>
          <p:cNvPr id="10" name="Slide Number Placeholder 8"/>
          <p:cNvSpPr>
            <a:spLocks noGrp="1"/>
          </p:cNvSpPr>
          <p:nvPr>
            <p:ph type="sldNum" sz="quarter" idx="12"/>
          </p:nvPr>
        </p:nvSpPr>
        <p:spPr/>
        <p:txBody>
          <a:bodyPr/>
          <a:lstStyle>
            <a:lvl1pPr>
              <a:defRPr smtClean="0"/>
            </a:lvl1pPr>
          </a:lstStyle>
          <a:p>
            <a:fld id="{93BAB901-2A56-6F44-95E6-A04CB9AF3AD0}"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pic>
        <p:nvPicPr>
          <p:cNvPr id="5" name="Picture 7" descr="Rapucation_diap2.png"/>
          <p:cNvPicPr>
            <a:picLocks noChangeAspect="1"/>
          </p:cNvPicPr>
          <p:nvPr/>
        </p:nvPicPr>
        <p:blipFill>
          <a:blip r:embed="rId2"/>
          <a:srcRect/>
          <a:stretch>
            <a:fillRect/>
          </a:stretch>
        </p:blipFill>
        <p:spPr bwMode="auto">
          <a:xfrm>
            <a:off x="457200" y="228600"/>
            <a:ext cx="1236663" cy="1143000"/>
          </a:xfrm>
          <a:prstGeom prst="rect">
            <a:avLst/>
          </a:prstGeom>
          <a:noFill/>
          <a:ln w="9525">
            <a:noFill/>
            <a:miter lim="800000"/>
            <a:headEnd/>
            <a:tailEnd/>
          </a:ln>
        </p:spPr>
      </p:pic>
      <p:sp>
        <p:nvSpPr>
          <p:cNvPr id="2" name="Title 1"/>
          <p:cNvSpPr>
            <a:spLocks noGrp="1"/>
          </p:cNvSpPr>
          <p:nvPr>
            <p:ph type="title"/>
          </p:nvPr>
        </p:nvSpPr>
        <p:spPr>
          <a:xfrm>
            <a:off x="1832501" y="5613770"/>
            <a:ext cx="5405974" cy="558430"/>
          </a:xfrm>
        </p:spPr>
        <p:txBody>
          <a:bodyPr anchor="b"/>
          <a:lstStyle>
            <a:lvl1pPr algn="l">
              <a:defRPr sz="2000" b="1"/>
            </a:lvl1pPr>
          </a:lstStyle>
          <a:p>
            <a:r>
              <a:rPr lang="nl-NL"/>
              <a:t>Klik om de stijl te bewerken</a:t>
            </a:r>
            <a:endParaRPr lang="en-US" dirty="0"/>
          </a:p>
        </p:txBody>
      </p:sp>
      <p:sp>
        <p:nvSpPr>
          <p:cNvPr id="3" name="Picture Placeholder 2"/>
          <p:cNvSpPr>
            <a:spLocks noGrp="1"/>
          </p:cNvSpPr>
          <p:nvPr>
            <p:ph type="pic" idx="1"/>
          </p:nvPr>
        </p:nvSpPr>
        <p:spPr>
          <a:xfrm>
            <a:off x="1832505" y="1451954"/>
            <a:ext cx="5405966" cy="40544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US" noProof="0" dirty="0"/>
          </a:p>
        </p:txBody>
      </p:sp>
      <p:sp>
        <p:nvSpPr>
          <p:cNvPr id="10" name="Text Placeholder 9"/>
          <p:cNvSpPr>
            <a:spLocks noGrp="1"/>
          </p:cNvSpPr>
          <p:nvPr>
            <p:ph type="body" sz="quarter" idx="13"/>
          </p:nvPr>
        </p:nvSpPr>
        <p:spPr>
          <a:xfrm>
            <a:off x="1832501" y="457200"/>
            <a:ext cx="6854299" cy="914400"/>
          </a:xfrm>
        </p:spPr>
        <p:txBody>
          <a:bodyPr/>
          <a:lstStyle>
            <a:lvl1pPr>
              <a:buNone/>
              <a:defRPr b="1"/>
            </a:lvl1pPr>
            <a:lvl2pPr>
              <a:buNone/>
              <a:defRPr/>
            </a:lvl2pPr>
          </a:lstStyle>
          <a:p>
            <a:pPr lvl="0"/>
            <a:r>
              <a:rPr lang="nl-NL"/>
              <a:t>Klik om de modelstijlen te bewerken</a:t>
            </a:r>
          </a:p>
        </p:txBody>
      </p:sp>
      <p:sp>
        <p:nvSpPr>
          <p:cNvPr id="6" name="Date Placeholder 4"/>
          <p:cNvSpPr>
            <a:spLocks noGrp="1"/>
          </p:cNvSpPr>
          <p:nvPr>
            <p:ph type="dt" sz="half" idx="14"/>
          </p:nvPr>
        </p:nvSpPr>
        <p:spPr/>
        <p:txBody>
          <a:bodyPr/>
          <a:lstStyle>
            <a:lvl1pPr>
              <a:defRPr smtClean="0"/>
            </a:lvl1pPr>
          </a:lstStyle>
          <a:p>
            <a:fld id="{EED6E23B-4757-674E-81E7-E9F256153DF9}" type="datetimeFigureOut">
              <a:rPr lang="en-US" smtClean="0"/>
              <a:pPr/>
              <a:t>7/10/2023</a:t>
            </a:fld>
            <a:endParaRPr lang="en-US"/>
          </a:p>
        </p:txBody>
      </p:sp>
      <p:sp>
        <p:nvSpPr>
          <p:cNvPr id="7" name="Footer Placeholder 5"/>
          <p:cNvSpPr>
            <a:spLocks noGrp="1"/>
          </p:cNvSpPr>
          <p:nvPr>
            <p:ph type="ftr" sz="quarter" idx="15"/>
          </p:nvPr>
        </p:nvSpPr>
        <p:spPr/>
        <p:txBody>
          <a:bodyPr/>
          <a:lstStyle>
            <a:lvl1pPr>
              <a:defRPr smtClean="0"/>
            </a:lvl1pPr>
          </a:lstStyle>
          <a:p>
            <a:endParaRPr lang="en-US"/>
          </a:p>
        </p:txBody>
      </p:sp>
      <p:sp>
        <p:nvSpPr>
          <p:cNvPr id="8" name="Slide Number Placeholder 6"/>
          <p:cNvSpPr>
            <a:spLocks noGrp="1"/>
          </p:cNvSpPr>
          <p:nvPr>
            <p:ph type="sldNum" sz="quarter" idx="16"/>
          </p:nvPr>
        </p:nvSpPr>
        <p:spPr/>
        <p:txBody>
          <a:bodyPr/>
          <a:lstStyle>
            <a:lvl1pPr>
              <a:defRPr smtClean="0"/>
            </a:lvl1pPr>
          </a:lstStyle>
          <a:p>
            <a:fld id="{93BAB901-2A56-6F44-95E6-A04CB9AF3AD0}"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C9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33600" y="685800"/>
            <a:ext cx="6553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EED6E23B-4757-674E-81E7-E9F256153DF9}" type="datetimeFigureOut">
              <a:rPr lang="en-US" smtClean="0"/>
              <a:pPr/>
              <a:t>7/10/2023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Arial"/>
                <a:ea typeface="+mn-ea"/>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smtClean="0">
                <a:solidFill>
                  <a:srgbClr val="FFFFFF"/>
                </a:solidFill>
                <a:latin typeface="+mn-lt"/>
                <a:ea typeface="Arial" charset="0"/>
                <a:cs typeface="Arial" charset="0"/>
              </a:defRPr>
            </a:lvl1pPr>
          </a:lstStyle>
          <a:p>
            <a:fld id="{93BAB901-2A56-6F44-95E6-A04CB9AF3AD0}" type="slidenum">
              <a:rPr lang="en-US" smtClean="0"/>
              <a:pPr/>
              <a:t>‹nr.›</a:t>
            </a:fld>
            <a:endParaRPr lang="en-US"/>
          </a:p>
        </p:txBody>
      </p:sp>
      <p:sp>
        <p:nvSpPr>
          <p:cNvPr id="9" name="Right Triangle 8"/>
          <p:cNvSpPr/>
          <p:nvPr/>
        </p:nvSpPr>
        <p:spPr>
          <a:xfrm rot="11801209">
            <a:off x="7685088" y="-195263"/>
            <a:ext cx="2133600" cy="2133601"/>
          </a:xfrm>
          <a:prstGeom prst="rtTriangle">
            <a:avLst/>
          </a:prstGeom>
          <a:ln>
            <a:solidFill>
              <a:schemeClr val="tx1"/>
            </a:solidFill>
          </a:ln>
          <a:effectLst/>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57200" rtl="0" eaLnBrk="1" fontAlgn="base" hangingPunct="1">
        <a:spcBef>
          <a:spcPct val="0"/>
        </a:spcBef>
        <a:spcAft>
          <a:spcPct val="0"/>
        </a:spcAft>
        <a:defRPr sz="3600" b="1"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3600" b="1">
          <a:solidFill>
            <a:schemeClr val="tx1"/>
          </a:solidFill>
          <a:latin typeface="Arial" charset="0"/>
          <a:ea typeface="ＭＳ Ｐゴシック" charset="-128"/>
        </a:defRPr>
      </a:lvl2pPr>
      <a:lvl3pPr algn="ctr" defTabSz="457200" rtl="0" eaLnBrk="1" fontAlgn="base" hangingPunct="1">
        <a:spcBef>
          <a:spcPct val="0"/>
        </a:spcBef>
        <a:spcAft>
          <a:spcPct val="0"/>
        </a:spcAft>
        <a:defRPr sz="3600" b="1">
          <a:solidFill>
            <a:schemeClr val="tx1"/>
          </a:solidFill>
          <a:latin typeface="Arial" charset="0"/>
          <a:ea typeface="ＭＳ Ｐゴシック" charset="-128"/>
        </a:defRPr>
      </a:lvl3pPr>
      <a:lvl4pPr algn="ctr" defTabSz="457200" rtl="0" eaLnBrk="1" fontAlgn="base" hangingPunct="1">
        <a:spcBef>
          <a:spcPct val="0"/>
        </a:spcBef>
        <a:spcAft>
          <a:spcPct val="0"/>
        </a:spcAft>
        <a:defRPr sz="3600" b="1">
          <a:solidFill>
            <a:schemeClr val="tx1"/>
          </a:solidFill>
          <a:latin typeface="Arial" charset="0"/>
          <a:ea typeface="ＭＳ Ｐゴシック" charset="-128"/>
        </a:defRPr>
      </a:lvl4pPr>
      <a:lvl5pPr algn="ctr" defTabSz="457200" rtl="0" eaLnBrk="1" fontAlgn="base" hangingPunct="1">
        <a:spcBef>
          <a:spcPct val="0"/>
        </a:spcBef>
        <a:spcAft>
          <a:spcPct val="0"/>
        </a:spcAft>
        <a:defRPr sz="3600" b="1">
          <a:solidFill>
            <a:schemeClr val="tx1"/>
          </a:solidFill>
          <a:latin typeface="Arial" charset="0"/>
          <a:ea typeface="ＭＳ Ｐゴシック" charset="-128"/>
        </a:defRPr>
      </a:lvl5pPr>
      <a:lvl6pPr marL="457200" algn="ctr" defTabSz="457200" rtl="0" eaLnBrk="1" fontAlgn="base" hangingPunct="1">
        <a:spcBef>
          <a:spcPct val="0"/>
        </a:spcBef>
        <a:spcAft>
          <a:spcPct val="0"/>
        </a:spcAft>
        <a:defRPr sz="3600" b="1">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3600" b="1">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3600" b="1">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3600" b="1">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rapucation.eu/nl/videos/autonoom-leren/"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Engelse tuin</a:t>
            </a:r>
          </a:p>
        </p:txBody>
      </p:sp>
      <p:sp>
        <p:nvSpPr>
          <p:cNvPr id="3" name="Ondertitel 2"/>
          <p:cNvSpPr>
            <a:spLocks noGrp="1"/>
          </p:cNvSpPr>
          <p:nvPr>
            <p:ph type="subTitle" idx="1"/>
          </p:nvPr>
        </p:nvSpPr>
        <p:spPr/>
        <p:txBody>
          <a:bodyPr/>
          <a:lstStyle/>
          <a:p>
            <a:r>
              <a:rPr lang="nl-NL" dirty="0"/>
              <a:t>Een Engelse tuin met vele tuinmannen als model voor het onderwijs. In deze PowerPoint een uitwerking hiervan voor het vak muziek.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nl-NL" dirty="0"/>
              <a:t>Tuinmannen!</a:t>
            </a:r>
          </a:p>
        </p:txBody>
      </p:sp>
      <p:sp>
        <p:nvSpPr>
          <p:cNvPr id="4" name="Tijdelijke aanduiding voor inhoud 3"/>
          <p:cNvSpPr>
            <a:spLocks noGrp="1"/>
          </p:cNvSpPr>
          <p:nvPr>
            <p:ph sz="quarter" idx="4"/>
          </p:nvPr>
        </p:nvSpPr>
        <p:spPr/>
        <p:txBody>
          <a:bodyPr/>
          <a:lstStyle/>
          <a:p>
            <a:pPr marL="0" indent="0">
              <a:buNone/>
            </a:pPr>
            <a:r>
              <a:rPr lang="nl-NL" sz="2000" dirty="0"/>
              <a:t>In de muziekles is de muziekleraar een soort tuinman. Als jij zelf tijdens de muziekles een klasgenoot helpt, ben jij ook tuinman!</a:t>
            </a:r>
          </a:p>
          <a:p>
            <a:pPr marL="0" indent="0">
              <a:buNone/>
            </a:pPr>
            <a:endParaRPr lang="nl-NL" sz="2000" dirty="0"/>
          </a:p>
          <a:p>
            <a:pPr marL="0" indent="0">
              <a:buNone/>
            </a:pPr>
            <a:r>
              <a:rPr lang="nl-NL" sz="2000" dirty="0"/>
              <a:t>Een tuinman heeft twee rollen stimuleren en verzorgen.</a:t>
            </a:r>
          </a:p>
        </p:txBody>
      </p:sp>
      <p:pic>
        <p:nvPicPr>
          <p:cNvPr id="5" name="Tijdelijke aanduiding voor inhoud 4">
            <a:extLst>
              <a:ext uri="{FF2B5EF4-FFF2-40B4-BE49-F238E27FC236}">
                <a16:creationId xmlns:a16="http://schemas.microsoft.com/office/drawing/2014/main" id="{E8F10AE7-28B3-4F50-AC11-D845DA5CE71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7783" y="2229138"/>
            <a:ext cx="3847840" cy="1775926"/>
          </a:xfrm>
        </p:spPr>
      </p:pic>
    </p:spTree>
    <p:extLst>
      <p:ext uri="{BB962C8B-B14F-4D97-AF65-F5344CB8AC3E}">
        <p14:creationId xmlns:p14="http://schemas.microsoft.com/office/powerpoint/2010/main" val="359897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907704" y="208344"/>
            <a:ext cx="6553200" cy="914400"/>
          </a:xfrm>
        </p:spPr>
        <p:txBody>
          <a:bodyPr/>
          <a:lstStyle/>
          <a:p>
            <a:r>
              <a:rPr lang="nl-NL" sz="1800" dirty="0"/>
              <a:t>Jij gaat op twee momenten aan de slag met jouw gekozen onderwerp.  De docent stelt zich op als coach.</a:t>
            </a:r>
          </a:p>
        </p:txBody>
      </p:sp>
      <p:sp>
        <p:nvSpPr>
          <p:cNvPr id="3" name="Tijdelijke aanduiding voor inhoud 2"/>
          <p:cNvSpPr>
            <a:spLocks noGrp="1"/>
          </p:cNvSpPr>
          <p:nvPr>
            <p:ph sz="half" idx="2"/>
          </p:nvPr>
        </p:nvSpPr>
        <p:spPr>
          <a:xfrm>
            <a:off x="398045" y="1576894"/>
            <a:ext cx="3669899" cy="5072762"/>
          </a:xfrm>
        </p:spPr>
        <p:txBody>
          <a:bodyPr/>
          <a:lstStyle/>
          <a:p>
            <a:pPr marL="0" indent="0">
              <a:buNone/>
            </a:pPr>
            <a:r>
              <a:rPr lang="nl-NL" sz="1800" dirty="0"/>
              <a:t>Tijdens zelfstandig werken:</a:t>
            </a:r>
          </a:p>
          <a:p>
            <a:pPr marL="0" indent="0">
              <a:buNone/>
            </a:pPr>
            <a:endParaRPr lang="nl-NL" sz="1800" dirty="0"/>
          </a:p>
          <a:p>
            <a:pPr marL="0" indent="0">
              <a:buNone/>
            </a:pPr>
            <a:r>
              <a:rPr lang="nl-NL" sz="1800" dirty="0"/>
              <a:t>Je beschikt over informatie over jouw zelf gekozen onderwerp via de PowerPoint. Hiermee ga je zelf aan de slag. Beschouw de PowerPoint die hoort bij jouw onderwerp als een startpunt om zelfstandig aan het werk te gaan. Je mag ook eigen wegen inslaan.</a:t>
            </a:r>
          </a:p>
          <a:p>
            <a:pPr marL="0" indent="0">
              <a:buNone/>
            </a:pPr>
            <a:endParaRPr lang="nl-NL" sz="1800" dirty="0"/>
          </a:p>
          <a:p>
            <a:pPr marL="0" indent="0">
              <a:buNone/>
            </a:pPr>
            <a:r>
              <a:rPr lang="nl-NL" sz="1800" dirty="0"/>
              <a:t>Tijdens het zelfstandig werken let de docent op jouw houding. Als je de les verstoort, noteert de docent een tip. Bij de derde tip die jij krijgt binnen een rapportperiode, maak jij een reflectieverslag.</a:t>
            </a:r>
          </a:p>
        </p:txBody>
      </p:sp>
      <p:sp>
        <p:nvSpPr>
          <p:cNvPr id="4" name="Tijdelijke aanduiding voor inhoud 3"/>
          <p:cNvSpPr>
            <a:spLocks noGrp="1"/>
          </p:cNvSpPr>
          <p:nvPr>
            <p:ph sz="quarter" idx="4"/>
          </p:nvPr>
        </p:nvSpPr>
        <p:spPr>
          <a:xfrm>
            <a:off x="4139952" y="1583676"/>
            <a:ext cx="4464496" cy="4941668"/>
          </a:xfrm>
        </p:spPr>
        <p:txBody>
          <a:bodyPr/>
          <a:lstStyle/>
          <a:p>
            <a:pPr marL="0" indent="0">
              <a:buNone/>
            </a:pPr>
            <a:r>
              <a:rPr lang="nl-NL" sz="1800" dirty="0"/>
              <a:t>Tijdens klassikaal / frontaal lesgeven</a:t>
            </a:r>
          </a:p>
          <a:p>
            <a:pPr marL="0" indent="0">
              <a:buNone/>
            </a:pPr>
            <a:endParaRPr lang="nl-NL" sz="1800" dirty="0"/>
          </a:p>
          <a:p>
            <a:pPr marL="0" indent="0">
              <a:buNone/>
            </a:pPr>
            <a:r>
              <a:rPr lang="nl-NL" sz="1800" dirty="0"/>
              <a:t>De aandacht is nu centraal. Tijdens het samenspelen laat je je klasgenoten zien wat je hebt geleerd tijdens het zelfstandig werken. Door samen te spelen verbinden we ons via muziek met elkaar. </a:t>
            </a:r>
          </a:p>
          <a:p>
            <a:pPr marL="0" indent="0">
              <a:buNone/>
            </a:pPr>
            <a:endParaRPr lang="nl-NL" sz="1800" dirty="0"/>
          </a:p>
          <a:p>
            <a:pPr marL="0" indent="0">
              <a:buNone/>
            </a:pPr>
            <a:r>
              <a:rPr lang="nl-NL" sz="1800" dirty="0"/>
              <a:t>De docent begeleidt dit proces als volgt: Wie het samenspelen verstoort krijgt een tip. Als jij de derde leerling bent die een tip krijgt, schrijf jij mij </a:t>
            </a:r>
            <a:r>
              <a:rPr lang="nl-NL" sz="1800"/>
              <a:t>een brief.</a:t>
            </a:r>
            <a:br>
              <a:rPr lang="nl-NL" sz="1800" dirty="0"/>
            </a:br>
            <a:endParaRPr lang="nl-NL" sz="1800" dirty="0"/>
          </a:p>
          <a:p>
            <a:pPr marL="0" indent="0">
              <a:buNone/>
            </a:pPr>
            <a:r>
              <a:rPr lang="nl-NL" sz="1800" dirty="0"/>
              <a:t>Aan het begin van elke les zie je op het bord de administratie van de gegeven klassikale tips van deze periode.</a:t>
            </a:r>
          </a:p>
        </p:txBody>
      </p:sp>
    </p:spTree>
    <p:extLst>
      <p:ext uri="{BB962C8B-B14F-4D97-AF65-F5344CB8AC3E}">
        <p14:creationId xmlns:p14="http://schemas.microsoft.com/office/powerpoint/2010/main" val="3448256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Hoe kan iedereen ongestoord werken? </a:t>
            </a:r>
          </a:p>
        </p:txBody>
      </p:sp>
      <p:pic>
        <p:nvPicPr>
          <p:cNvPr id="5" name="Tijdelijke aanduiding voor inhou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976660"/>
            <a:ext cx="4040188" cy="2276280"/>
          </a:xfrm>
        </p:spPr>
      </p:pic>
    </p:spTree>
    <p:extLst>
      <p:ext uri="{BB962C8B-B14F-4D97-AF65-F5344CB8AC3E}">
        <p14:creationId xmlns:p14="http://schemas.microsoft.com/office/powerpoint/2010/main" val="1628025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nl-NL" sz="4400" dirty="0"/>
              <a:t>Overleg schriftelijk!</a:t>
            </a:r>
          </a:p>
        </p:txBody>
      </p:sp>
      <p:pic>
        <p:nvPicPr>
          <p:cNvPr id="5" name="Tijdelijke aanduiding voor inhoud 4">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976660"/>
            <a:ext cx="4040188" cy="2276280"/>
          </a:xfrm>
        </p:spPr>
      </p:pic>
      <p:sp>
        <p:nvSpPr>
          <p:cNvPr id="4" name="Tijdelijke aanduiding voor inhoud 3"/>
          <p:cNvSpPr>
            <a:spLocks noGrp="1"/>
          </p:cNvSpPr>
          <p:nvPr>
            <p:ph sz="quarter" idx="4"/>
          </p:nvPr>
        </p:nvSpPr>
        <p:spPr/>
        <p:txBody>
          <a:bodyPr/>
          <a:lstStyle/>
          <a:p>
            <a:pPr marL="0" indent="0">
              <a:buNone/>
            </a:pPr>
            <a:endParaRPr lang="nl-NL" sz="3200" dirty="0"/>
          </a:p>
          <a:p>
            <a:pPr marL="0" indent="0">
              <a:buNone/>
            </a:pPr>
            <a:endParaRPr lang="nl-NL" sz="3200" dirty="0"/>
          </a:p>
          <a:p>
            <a:pPr marL="0" indent="0">
              <a:buNone/>
            </a:pPr>
            <a:endParaRPr lang="nl-NL" sz="3200" dirty="0"/>
          </a:p>
        </p:txBody>
      </p:sp>
    </p:spTree>
    <p:extLst>
      <p:ext uri="{BB962C8B-B14F-4D97-AF65-F5344CB8AC3E}">
        <p14:creationId xmlns:p14="http://schemas.microsoft.com/office/powerpoint/2010/main" val="22412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Hoe bereid je je voor op de les?</a:t>
            </a:r>
          </a:p>
        </p:txBody>
      </p:sp>
    </p:spTree>
    <p:extLst>
      <p:ext uri="{BB962C8B-B14F-4D97-AF65-F5344CB8AC3E}">
        <p14:creationId xmlns:p14="http://schemas.microsoft.com/office/powerpoint/2010/main" val="225240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Hoe bereid je je voor op de les?</a:t>
            </a:r>
          </a:p>
        </p:txBody>
      </p:sp>
      <p:sp>
        <p:nvSpPr>
          <p:cNvPr id="4" name="Tijdelijke aanduiding voor inhoud 3"/>
          <p:cNvSpPr>
            <a:spLocks noGrp="1"/>
          </p:cNvSpPr>
          <p:nvPr>
            <p:ph sz="quarter" idx="4"/>
          </p:nvPr>
        </p:nvSpPr>
        <p:spPr>
          <a:xfrm>
            <a:off x="827585" y="2204864"/>
            <a:ext cx="7859216" cy="4119736"/>
          </a:xfrm>
        </p:spPr>
        <p:txBody>
          <a:bodyPr/>
          <a:lstStyle/>
          <a:p>
            <a:pPr marL="0" indent="0">
              <a:buNone/>
            </a:pPr>
            <a:r>
              <a:rPr lang="nl-NL" sz="3600" dirty="0"/>
              <a:t>Gebruik je iPad, een schrift en een pen op de plaats waar je werkt.</a:t>
            </a:r>
          </a:p>
          <a:p>
            <a:pPr marL="0" indent="0">
              <a:buNone/>
            </a:pPr>
            <a:endParaRPr lang="nl-NL" sz="3600" dirty="0"/>
          </a:p>
          <a:p>
            <a:pPr marL="0" indent="0">
              <a:buNone/>
            </a:pPr>
            <a:r>
              <a:rPr lang="nl-NL" sz="3600" dirty="0"/>
              <a:t>Vragen? Schrijf je vraag op, ook als je elkaar iets wilt vragen.</a:t>
            </a:r>
          </a:p>
          <a:p>
            <a:pPr marL="0" indent="0">
              <a:buNone/>
            </a:pPr>
            <a:endParaRPr lang="nl-NL" dirty="0"/>
          </a:p>
        </p:txBody>
      </p:sp>
    </p:spTree>
    <p:extLst>
      <p:ext uri="{BB962C8B-B14F-4D97-AF65-F5344CB8AC3E}">
        <p14:creationId xmlns:p14="http://schemas.microsoft.com/office/powerpoint/2010/main" val="3869649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ziet een muziekles er uit?</a:t>
            </a:r>
          </a:p>
        </p:txBody>
      </p:sp>
      <p:sp>
        <p:nvSpPr>
          <p:cNvPr id="4" name="Tijdelijke aanduiding voor inhoud 3"/>
          <p:cNvSpPr>
            <a:spLocks noGrp="1"/>
          </p:cNvSpPr>
          <p:nvPr>
            <p:ph sz="quarter" idx="4"/>
          </p:nvPr>
        </p:nvSpPr>
        <p:spPr>
          <a:xfrm>
            <a:off x="1259632" y="2060848"/>
            <a:ext cx="7272808" cy="4419600"/>
          </a:xfrm>
        </p:spPr>
        <p:txBody>
          <a:bodyPr/>
          <a:lstStyle/>
          <a:p>
            <a:pPr marL="457200" indent="-457200">
              <a:buFont typeface="+mj-lt"/>
              <a:buAutoNum type="arabicPeriod"/>
            </a:pPr>
            <a:endParaRPr lang="nl-NL" sz="3600" dirty="0"/>
          </a:p>
          <a:p>
            <a:pPr marL="457200" indent="-457200">
              <a:buFont typeface="+mj-lt"/>
              <a:buAutoNum type="arabicPeriod"/>
            </a:pPr>
            <a:r>
              <a:rPr lang="nl-NL" sz="3600" dirty="0"/>
              <a:t>Korte inleiding</a:t>
            </a:r>
          </a:p>
          <a:p>
            <a:pPr marL="457200" indent="-457200">
              <a:buFont typeface="+mj-lt"/>
              <a:buAutoNum type="arabicPeriod"/>
            </a:pPr>
            <a:r>
              <a:rPr lang="nl-NL" sz="3600" dirty="0"/>
              <a:t>Tijd voor je eigen onderwerp</a:t>
            </a:r>
          </a:p>
          <a:p>
            <a:pPr marL="457200" indent="-457200">
              <a:buFont typeface="+mj-lt"/>
              <a:buAutoNum type="arabicPeriod"/>
            </a:pPr>
            <a:r>
              <a:rPr lang="nl-NL" sz="3600" dirty="0"/>
              <a:t>Improviseren in de kring</a:t>
            </a:r>
            <a:endParaRPr lang="nl-NL" dirty="0"/>
          </a:p>
        </p:txBody>
      </p:sp>
    </p:spTree>
    <p:extLst>
      <p:ext uri="{BB962C8B-B14F-4D97-AF65-F5344CB8AC3E}">
        <p14:creationId xmlns:p14="http://schemas.microsoft.com/office/powerpoint/2010/main" val="351665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E2BED-65B1-4465-91BB-3618601E9D6F}"/>
              </a:ext>
            </a:extLst>
          </p:cNvPr>
          <p:cNvSpPr>
            <a:spLocks noGrp="1"/>
          </p:cNvSpPr>
          <p:nvPr>
            <p:ph type="title"/>
          </p:nvPr>
        </p:nvSpPr>
        <p:spPr/>
        <p:txBody>
          <a:bodyPr/>
          <a:lstStyle/>
          <a:p>
            <a:r>
              <a:rPr lang="nl-NL" dirty="0"/>
              <a:t>Leer van elkaar – Succes!</a:t>
            </a:r>
          </a:p>
        </p:txBody>
      </p:sp>
      <p:pic>
        <p:nvPicPr>
          <p:cNvPr id="5" name="Tijdelijke aanduiding voor inhoud 4">
            <a:extLst>
              <a:ext uri="{FF2B5EF4-FFF2-40B4-BE49-F238E27FC236}">
                <a16:creationId xmlns:a16="http://schemas.microsoft.com/office/drawing/2014/main" id="{19529376-930D-4E82-A93E-C4467C00CA38}"/>
              </a:ext>
            </a:extLst>
          </p:cNvPr>
          <p:cNvPicPr>
            <a:picLocks noGrp="1" noChangeAspect="1"/>
          </p:cNvPicPr>
          <p:nvPr>
            <p:ph idx="1"/>
          </p:nvPr>
        </p:nvPicPr>
        <p:blipFill>
          <a:blip r:embed="rId2"/>
          <a:stretch>
            <a:fillRect/>
          </a:stretch>
        </p:blipFill>
        <p:spPr>
          <a:xfrm>
            <a:off x="2926010" y="1654090"/>
            <a:ext cx="3291979" cy="4418182"/>
          </a:xfrm>
        </p:spPr>
      </p:pic>
    </p:spTree>
    <p:extLst>
      <p:ext uri="{BB962C8B-B14F-4D97-AF65-F5344CB8AC3E}">
        <p14:creationId xmlns:p14="http://schemas.microsoft.com/office/powerpoint/2010/main" val="207934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zie je?</a:t>
            </a:r>
          </a:p>
        </p:txBody>
      </p:sp>
      <p:sp>
        <p:nvSpPr>
          <p:cNvPr id="4" name="Tijdelijke aanduiding voor inhoud 3"/>
          <p:cNvSpPr>
            <a:spLocks noGrp="1"/>
          </p:cNvSpPr>
          <p:nvPr>
            <p:ph sz="quarter" idx="4"/>
          </p:nvPr>
        </p:nvSpPr>
        <p:spPr/>
        <p:txBody>
          <a:bodyPr/>
          <a:lstStyle/>
          <a:p>
            <a:pPr marL="0" indent="0">
              <a:buNone/>
            </a:pPr>
            <a:endParaRPr lang="nl-NL" dirty="0"/>
          </a:p>
          <a:p>
            <a:pPr marL="0" indent="0">
              <a:buNone/>
            </a:pPr>
            <a:endParaRPr lang="nl-NL" dirty="0"/>
          </a:p>
        </p:txBody>
      </p:sp>
      <p:pic>
        <p:nvPicPr>
          <p:cNvPr id="7" name="Tijdelijke aanduiding voor inhoud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599033"/>
            <a:ext cx="4040188" cy="3031534"/>
          </a:xfrm>
        </p:spPr>
      </p:pic>
    </p:spTree>
    <p:extLst>
      <p:ext uri="{BB962C8B-B14F-4D97-AF65-F5344CB8AC3E}">
        <p14:creationId xmlns:p14="http://schemas.microsoft.com/office/powerpoint/2010/main" val="194720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Zaden</a:t>
            </a:r>
          </a:p>
        </p:txBody>
      </p:sp>
      <p:sp>
        <p:nvSpPr>
          <p:cNvPr id="4" name="Tijdelijke aanduiding voor inhoud 3"/>
          <p:cNvSpPr>
            <a:spLocks noGrp="1"/>
          </p:cNvSpPr>
          <p:nvPr>
            <p:ph sz="quarter" idx="4"/>
          </p:nvPr>
        </p:nvSpPr>
        <p:spPr/>
        <p:txBody>
          <a:bodyPr/>
          <a:lstStyle/>
          <a:p>
            <a:pPr marL="0" indent="0">
              <a:buNone/>
            </a:pPr>
            <a:r>
              <a:rPr lang="nl-NL" sz="2000" dirty="0"/>
              <a:t>Elk zaadje heeft de mogelijkheid op te groeien tot een prachtige plant.</a:t>
            </a:r>
          </a:p>
          <a:p>
            <a:pPr marL="0" indent="0">
              <a:buNone/>
            </a:pPr>
            <a:endParaRPr lang="nl-NL" sz="2000" dirty="0"/>
          </a:p>
          <a:p>
            <a:pPr marL="0" indent="0">
              <a:buNone/>
            </a:pPr>
            <a:r>
              <a:rPr lang="nl-NL" sz="2000" dirty="0"/>
              <a:t>Dertig leerlingen gaan naar een klaslokaal. Iedereen is anders. Dertig verschillende mensen met verschillende achtergronden, verhalen en andere voorkennis. </a:t>
            </a:r>
          </a:p>
          <a:p>
            <a:pPr marL="0" indent="0">
              <a:buNone/>
            </a:pPr>
            <a:endParaRPr lang="nl-NL" sz="2000" dirty="0"/>
          </a:p>
          <a:p>
            <a:pPr marL="0" indent="0">
              <a:buNone/>
            </a:pPr>
            <a:r>
              <a:rPr lang="nl-NL" sz="2000" dirty="0"/>
              <a:t>Dit biedt aanknopingspunten en “mogelijkheden”. Dit is het uitgangspunt van de muziekles.</a:t>
            </a:r>
          </a:p>
        </p:txBody>
      </p:sp>
      <p:pic>
        <p:nvPicPr>
          <p:cNvPr id="7" name="Tijdelijke aanduiding voor inhoud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599033"/>
            <a:ext cx="4040188" cy="3031534"/>
          </a:xfrm>
        </p:spPr>
      </p:pic>
    </p:spTree>
    <p:extLst>
      <p:ext uri="{BB962C8B-B14F-4D97-AF65-F5344CB8AC3E}">
        <p14:creationId xmlns:p14="http://schemas.microsoft.com/office/powerpoint/2010/main" val="125184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Jouw voorkeur</a:t>
            </a:r>
          </a:p>
        </p:txBody>
      </p:sp>
    </p:spTree>
    <p:extLst>
      <p:ext uri="{BB962C8B-B14F-4D97-AF65-F5344CB8AC3E}">
        <p14:creationId xmlns:p14="http://schemas.microsoft.com/office/powerpoint/2010/main" val="173743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Voorkeur voor muziek</a:t>
            </a:r>
            <a:br>
              <a:rPr lang="nl-NL" dirty="0"/>
            </a:br>
            <a:endParaRPr lang="nl-NL" dirty="0"/>
          </a:p>
        </p:txBody>
      </p:sp>
      <p:sp>
        <p:nvSpPr>
          <p:cNvPr id="4" name="Tijdelijke aanduiding voor inhoud 3"/>
          <p:cNvSpPr>
            <a:spLocks noGrp="1"/>
          </p:cNvSpPr>
          <p:nvPr>
            <p:ph sz="quarter" idx="4"/>
          </p:nvPr>
        </p:nvSpPr>
        <p:spPr>
          <a:xfrm>
            <a:off x="467545" y="1905000"/>
            <a:ext cx="8219256" cy="4419600"/>
          </a:xfrm>
        </p:spPr>
        <p:txBody>
          <a:bodyPr/>
          <a:lstStyle/>
          <a:p>
            <a:pPr marL="0" indent="0">
              <a:buNone/>
            </a:pPr>
            <a:r>
              <a:rPr lang="nl-NL" sz="3200" dirty="0"/>
              <a:t>Iedereen heeft een eigen band met muziek.</a:t>
            </a:r>
          </a:p>
          <a:p>
            <a:pPr marL="0" indent="0">
              <a:buNone/>
            </a:pPr>
            <a:endParaRPr lang="nl-NL" sz="3200" dirty="0"/>
          </a:p>
          <a:p>
            <a:pPr marL="0" indent="0">
              <a:buNone/>
            </a:pPr>
            <a:r>
              <a:rPr lang="nl-NL" sz="3200" dirty="0"/>
              <a:t>Waar gaat jouw voorkeur naar uit bij muziek? Waar wil je graag meer van weten?</a:t>
            </a:r>
          </a:p>
          <a:p>
            <a:pPr marL="0" indent="0">
              <a:buNone/>
            </a:pPr>
            <a:endParaRPr lang="nl-NL" sz="3200" dirty="0"/>
          </a:p>
          <a:p>
            <a:pPr marL="0" indent="0">
              <a:buNone/>
            </a:pPr>
            <a:r>
              <a:rPr lang="nl-NL" sz="3200" dirty="0"/>
              <a:t>Met die voorkeur, interesse,  kun je op verschillende manieren aan de slag gaan.</a:t>
            </a:r>
          </a:p>
        </p:txBody>
      </p:sp>
    </p:spTree>
    <p:extLst>
      <p:ext uri="{BB962C8B-B14F-4D97-AF65-F5344CB8AC3E}">
        <p14:creationId xmlns:p14="http://schemas.microsoft.com/office/powerpoint/2010/main" val="160888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5400" dirty="0"/>
              <a:t>Jouw voorkennis?</a:t>
            </a:r>
          </a:p>
        </p:txBody>
      </p:sp>
      <p:sp>
        <p:nvSpPr>
          <p:cNvPr id="3" name="Tijdelijke aanduiding voor inhoud 2"/>
          <p:cNvSpPr>
            <a:spLocks noGrp="1"/>
          </p:cNvSpPr>
          <p:nvPr>
            <p:ph idx="1"/>
          </p:nvPr>
        </p:nvSpPr>
        <p:spPr>
          <a:xfrm>
            <a:off x="457200" y="1614812"/>
            <a:ext cx="8363272" cy="4785988"/>
          </a:xfrm>
        </p:spPr>
        <p:txBody>
          <a:bodyPr/>
          <a:lstStyle/>
          <a:p>
            <a:pPr marL="0" indent="0">
              <a:buNone/>
            </a:pPr>
            <a:r>
              <a:rPr lang="nl-NL" sz="2800" dirty="0"/>
              <a:t>Bespeel je een instrument?</a:t>
            </a:r>
          </a:p>
          <a:p>
            <a:pPr marL="0" indent="0">
              <a:buNone/>
            </a:pPr>
            <a:r>
              <a:rPr lang="nl-NL" sz="2800" dirty="0"/>
              <a:t>Werk je graag met muzieksoftware?</a:t>
            </a:r>
          </a:p>
          <a:p>
            <a:pPr marL="0" indent="0">
              <a:buNone/>
            </a:pPr>
            <a:r>
              <a:rPr lang="nl-NL" sz="2800" dirty="0"/>
              <a:t>Gebruik je je stem voor </a:t>
            </a:r>
            <a:r>
              <a:rPr lang="nl-NL" sz="2800" dirty="0" err="1"/>
              <a:t>beatbox</a:t>
            </a:r>
            <a:r>
              <a:rPr lang="nl-NL" sz="2800" dirty="0"/>
              <a:t>, zingen of rappen?</a:t>
            </a:r>
          </a:p>
          <a:p>
            <a:pPr marL="0" indent="0">
              <a:buNone/>
            </a:pPr>
            <a:r>
              <a:rPr lang="nl-NL" sz="2800" dirty="0"/>
              <a:t>Gebruik je je lichaam bij dans, dirigeren of bodypercussie?</a:t>
            </a:r>
          </a:p>
          <a:p>
            <a:pPr marL="0" indent="0">
              <a:buNone/>
            </a:pPr>
            <a:r>
              <a:rPr lang="nl-NL" sz="2800" dirty="0"/>
              <a:t>Wil je meer weten over de theorie van muziek?</a:t>
            </a:r>
          </a:p>
          <a:p>
            <a:pPr marL="0" indent="0">
              <a:buNone/>
            </a:pPr>
            <a:br>
              <a:rPr lang="nl-NL" sz="3600" dirty="0"/>
            </a:br>
            <a:r>
              <a:rPr lang="nl-NL" sz="3600" dirty="0"/>
              <a:t>In de eerste les van elk blok kies je twee onderwerpen die jouw voorkeur hebben. </a:t>
            </a:r>
            <a:endParaRPr lang="nl-NL" sz="4000" dirty="0"/>
          </a:p>
        </p:txBody>
      </p:sp>
    </p:spTree>
    <p:extLst>
      <p:ext uri="{BB962C8B-B14F-4D97-AF65-F5344CB8AC3E}">
        <p14:creationId xmlns:p14="http://schemas.microsoft.com/office/powerpoint/2010/main" val="197800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5400" dirty="0"/>
              <a:t>Aan de slag</a:t>
            </a:r>
          </a:p>
        </p:txBody>
      </p:sp>
      <p:sp>
        <p:nvSpPr>
          <p:cNvPr id="3" name="Tijdelijke aanduiding voor inhoud 2"/>
          <p:cNvSpPr>
            <a:spLocks noGrp="1"/>
          </p:cNvSpPr>
          <p:nvPr>
            <p:ph idx="1"/>
          </p:nvPr>
        </p:nvSpPr>
        <p:spPr/>
        <p:txBody>
          <a:bodyPr>
            <a:noAutofit/>
          </a:bodyPr>
          <a:lstStyle/>
          <a:p>
            <a:endParaRPr lang="nl-NL" dirty="0"/>
          </a:p>
          <a:p>
            <a:r>
              <a:rPr lang="nl-NL" dirty="0"/>
              <a:t>In de tweede les van een periode hoor je welk onderwerp aan jou is toegewezen.</a:t>
            </a:r>
          </a:p>
          <a:p>
            <a:r>
              <a:rPr lang="nl-NL" dirty="0"/>
              <a:t>Ga op internet naar de overzichtspagina van alle onderwerpen voor het vak muziek.</a:t>
            </a:r>
          </a:p>
          <a:p>
            <a:r>
              <a:rPr lang="nl-NL" dirty="0"/>
              <a:t>Klik op het onderwerp dat jou is toegewezen en  open de bijbehorende PowerPoint. Ga daarmee aan de slag</a:t>
            </a:r>
            <a:r>
              <a:rPr lang="nl-NL" sz="3600" dirty="0"/>
              <a:t>.</a:t>
            </a:r>
            <a:br>
              <a:rPr lang="nl-NL" sz="1200" dirty="0"/>
            </a:br>
            <a:endParaRPr lang="nl-NL" sz="1200" dirty="0"/>
          </a:p>
          <a:p>
            <a:pPr marL="0" indent="0">
              <a:buNone/>
            </a:pPr>
            <a:br>
              <a:rPr lang="nl-NL" sz="1200" dirty="0"/>
            </a:br>
            <a:br>
              <a:rPr lang="nl-NL" sz="1200" dirty="0"/>
            </a:br>
            <a:br>
              <a:rPr lang="nl-NL" sz="1200" dirty="0"/>
            </a:br>
            <a:endParaRPr lang="nl-NL" sz="1200" dirty="0"/>
          </a:p>
        </p:txBody>
      </p:sp>
    </p:spTree>
    <p:extLst>
      <p:ext uri="{BB962C8B-B14F-4D97-AF65-F5344CB8AC3E}">
        <p14:creationId xmlns:p14="http://schemas.microsoft.com/office/powerpoint/2010/main" val="282567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a:t>Wat heb je nodig?</a:t>
            </a:r>
          </a:p>
        </p:txBody>
      </p:sp>
      <p:pic>
        <p:nvPicPr>
          <p:cNvPr id="5" name="Tijdelijke aanduiding voor inhou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8727" y="2978050"/>
            <a:ext cx="4902876" cy="1891109"/>
          </a:xfrm>
        </p:spPr>
      </p:pic>
      <p:pic>
        <p:nvPicPr>
          <p:cNvPr id="6" name="Tijdelijke aanduiding voor inhoud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508104" y="2937686"/>
            <a:ext cx="3394720" cy="1909530"/>
          </a:xfrm>
        </p:spPr>
      </p:pic>
    </p:spTree>
    <p:extLst>
      <p:ext uri="{BB962C8B-B14F-4D97-AF65-F5344CB8AC3E}">
        <p14:creationId xmlns:p14="http://schemas.microsoft.com/office/powerpoint/2010/main" val="163268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zorgt voor een tuin?</a:t>
            </a:r>
          </a:p>
        </p:txBody>
      </p:sp>
      <p:pic>
        <p:nvPicPr>
          <p:cNvPr id="5" name="Tijdelijke aanduiding voor inhou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7783" y="2229138"/>
            <a:ext cx="3847840" cy="1775926"/>
          </a:xfrm>
        </p:spPr>
      </p:pic>
      <p:sp>
        <p:nvSpPr>
          <p:cNvPr id="4" name="Tijdelijke aanduiding voor inhoud 3"/>
          <p:cNvSpPr>
            <a:spLocks noGrp="1"/>
          </p:cNvSpPr>
          <p:nvPr>
            <p:ph sz="quarter" idx="4"/>
          </p:nvPr>
        </p:nvSpPr>
        <p:spPr/>
        <p:txBody>
          <a:bodyPr/>
          <a:lstStyle/>
          <a:p>
            <a:pPr marL="0" indent="0">
              <a:buNone/>
            </a:pPr>
            <a:endParaRPr lang="nl-NL" dirty="0"/>
          </a:p>
          <a:p>
            <a:pPr marL="0" indent="0">
              <a:buNone/>
            </a:pPr>
            <a:endParaRPr lang="nl-NL" dirty="0"/>
          </a:p>
        </p:txBody>
      </p:sp>
    </p:spTree>
    <p:extLst>
      <p:ext uri="{BB962C8B-B14F-4D97-AF65-F5344CB8AC3E}">
        <p14:creationId xmlns:p14="http://schemas.microsoft.com/office/powerpoint/2010/main" val="367032516"/>
      </p:ext>
    </p:extLst>
  </p:cSld>
  <p:clrMapOvr>
    <a:masterClrMapping/>
  </p:clrMapOvr>
</p:sld>
</file>

<file path=ppt/theme/theme1.xml><?xml version="1.0" encoding="utf-8"?>
<a:theme xmlns:a="http://schemas.openxmlformats.org/drawingml/2006/main" name="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Powerpoint_template</Template>
  <TotalTime>734</TotalTime>
  <Words>584</Words>
  <Application>Microsoft Office PowerPoint</Application>
  <PresentationFormat>Diavoorstelling (4:3)</PresentationFormat>
  <Paragraphs>61</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(Body)</vt:lpstr>
      <vt:lpstr>Powerpoint_template</vt:lpstr>
      <vt:lpstr>Engelse tuin</vt:lpstr>
      <vt:lpstr>Wat zie je?</vt:lpstr>
      <vt:lpstr>Zaden</vt:lpstr>
      <vt:lpstr>Jouw voorkeur</vt:lpstr>
      <vt:lpstr>Voorkeur voor muziek </vt:lpstr>
      <vt:lpstr>Jouw voorkennis?</vt:lpstr>
      <vt:lpstr>Aan de slag</vt:lpstr>
      <vt:lpstr>Wat heb je nodig?</vt:lpstr>
      <vt:lpstr>Wie zorgt voor een tuin?</vt:lpstr>
      <vt:lpstr>Tuinmannen!</vt:lpstr>
      <vt:lpstr>Jij gaat op twee momenten aan de slag met jouw gekozen onderwerp.  De docent stelt zich op als coach.</vt:lpstr>
      <vt:lpstr>Hoe kan iedereen ongestoord werken? </vt:lpstr>
      <vt:lpstr>Overleg schriftelijk!</vt:lpstr>
      <vt:lpstr>Hoe bereid je je voor op de les?</vt:lpstr>
      <vt:lpstr>Hoe bereid je je voor op de les?</vt:lpstr>
      <vt:lpstr>Hoe ziet een muziekles er uit?</vt:lpstr>
      <vt:lpstr>Leer van elkaar – Succes!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Onderwijsmodel</dc:title>
  <dc:creator>Johan</dc:creator>
  <cp:lastModifiedBy>Johan Hart</cp:lastModifiedBy>
  <cp:revision>12</cp:revision>
  <dcterms:created xsi:type="dcterms:W3CDTF">2011-01-29T15:18:53Z</dcterms:created>
  <dcterms:modified xsi:type="dcterms:W3CDTF">2023-07-10T08:23:01Z</dcterms:modified>
</cp:coreProperties>
</file>